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5"/>
  </p:notesMasterIdLst>
  <p:handoutMasterIdLst>
    <p:handoutMasterId r:id="rId16"/>
  </p:handoutMasterIdLst>
  <p:sldIdLst>
    <p:sldId id="317" r:id="rId5"/>
    <p:sldId id="392" r:id="rId6"/>
    <p:sldId id="270" r:id="rId7"/>
    <p:sldId id="393" r:id="rId8"/>
    <p:sldId id="396" r:id="rId9"/>
    <p:sldId id="394" r:id="rId10"/>
    <p:sldId id="395" r:id="rId11"/>
    <p:sldId id="397" r:id="rId12"/>
    <p:sldId id="321" r:id="rId13"/>
    <p:sldId id="391" r:id="rId14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5" autoAdjust="0"/>
    <p:restoredTop sz="75682" autoAdjust="0"/>
  </p:normalViewPr>
  <p:slideViewPr>
    <p:cSldViewPr snapToGrid="0">
      <p:cViewPr varScale="1">
        <p:scale>
          <a:sx n="106" d="100"/>
          <a:sy n="106" d="100"/>
        </p:scale>
        <p:origin x="120" y="47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222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BAF28FC-EEDF-4ADE-8DD8-6B6FDAE595B5}" type="datetime1">
              <a:rPr lang="de-DE" smtClean="0"/>
              <a:t>26.09.2022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jpeg>
</file>

<file path=ppt/media/image11.jpe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4DBC5CC-54D7-4FDA-9C5E-6B3403E5AEA6}" type="datetime1">
              <a:rPr lang="de-DE" smtClean="0"/>
              <a:t>26.09.2022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/>
              <a:t>Textmasterformat durch Klicken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Pascal -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1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FD2B596-AB0D-4135-A940-33377973D45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329F44B-9298-4AA7-A5DA-7D2EEE7FF61C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Janik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4DBC5CC-54D7-4FDA-9C5E-6B3403E5AEA6}" type="datetime1">
              <a:rPr lang="de-DE" smtClean="0"/>
              <a:t>26.09.2022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7CCE34D-CFF1-4FFE-815B-D050E7ED2DF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1526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Janik -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2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0430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3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04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Janik -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4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8076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Janik - Pascal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5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320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Janik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6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6614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Janik - Pascal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7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1754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Janik - Pascal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8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21AD3DC-8800-4AEB-8685-FC238A5B1E4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CDD932C-93CD-4F6B-9996-1DA029CED4AB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98091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Pascal -&gt; Janik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de-DE" smtClean="0"/>
              <a:t>9</a:t>
            </a:fld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4ACC6EE-1E92-4A65-8D49-DD382FD48B2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A94A838A-A666-46A4-92C0-E6AED990629C}" type="datetime1">
              <a:rPr lang="de-DE" smtClean="0"/>
              <a:t>26.09.2022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de-DE" sz="4800"/>
              <a:t>3DFloat</a:t>
            </a:r>
          </a:p>
        </p:txBody>
      </p:sp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ihandform: Form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nhalt 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/>
            </a:p>
          </p:txBody>
        </p:sp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de-DE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de-DE"/>
              <a:t>Mastertitelformat bearbeiten</a:t>
            </a: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17" name="Inhaltsplatzhalt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22" name="Textplatzhalt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 marL="0" indent="0">
              <a:buNone/>
              <a:defRPr lang="de-DE" sz="2000" b="0" cap="all" spc="200" baseline="0" dirty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dirty="0"/>
              <a:t>Zum Bearbeiten klicken</a:t>
            </a:r>
          </a:p>
        </p:txBody>
      </p:sp>
      <p:sp>
        <p:nvSpPr>
          <p:cNvPr id="23" name="Inhaltsplatzhalt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18" name="Textplatzhalt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 marL="0" indent="0">
              <a:buNone/>
              <a:defRPr lang="de-DE" sz="2000" b="0" cap="all" spc="200" baseline="0" dirty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dirty="0"/>
              <a:t>Zum Bearbeiten klicken</a:t>
            </a:r>
          </a:p>
        </p:txBody>
      </p:sp>
      <p:sp>
        <p:nvSpPr>
          <p:cNvPr id="21" name="Inhaltsplatzhalt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Zusammenfass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de-DE"/>
              <a:t>Mastertitelformat bearbeiten</a:t>
            </a:r>
          </a:p>
        </p:txBody>
      </p:sp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Abschlu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el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1" name="Untertitel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de-DE">
                <a:solidFill>
                  <a:schemeClr val="tx1">
                    <a:alpha val="60000"/>
                  </a:schemeClr>
                </a:solidFill>
              </a:rPr>
              <a:t>Master-Untertitelformat bearbeiten</a:t>
            </a:r>
            <a:endParaRPr lang="de-DE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Bildplatzhalt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2" name="Bildplatzhalt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ihandform: Form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46" name="Freihandform: Form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/>
              <a:t>Master-Untertitelformat bearbeiten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19" name="Freihandform: Form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ihandform: Form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/>
            </a:p>
          </p:txBody>
        </p:sp>
        <p:sp>
          <p:nvSpPr>
            <p:cNvPr id="36" name="Freihandform: Form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7" name="Ellips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38" name="Ellips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llipse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ihandform: Form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de-DE"/>
              <a:t>Titel durch Klicken hinzufügen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de-DE" sz="1600"/>
              <a:t>Klicken Sie, um Text hinzuzufügen.</a:t>
            </a:r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5" name="Bildplatzhalt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ihandform: Form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infüh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18" name="Bildplatzhalt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19" name="Bildplatzhalt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0" name="Bildplatzhalt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11" name="Inhaltsplatzhalt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bschnittsumbruch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6" name="Untertitel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de-DE">
                <a:solidFill>
                  <a:schemeClr val="tx1">
                    <a:alpha val="60000"/>
                  </a:schemeClr>
                </a:solidFill>
              </a:rPr>
              <a:t>Master-Untertitelformat bearbeiten</a:t>
            </a:r>
            <a:endParaRPr lang="de-DE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Abschnittsumbruch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16" name="Untertitel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de-DE">
                <a:solidFill>
                  <a:schemeClr val="tx1">
                    <a:alpha val="60000"/>
                  </a:schemeClr>
                </a:solidFill>
              </a:rPr>
              <a:t>Master-Untertitelformat bearbeiten</a:t>
            </a:r>
            <a:endParaRPr lang="de-DE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Diagrammtabelle (Timelin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ihandform: Form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de-DE" dirty="0"/>
            </a:lvl1pPr>
          </a:lstStyle>
          <a:p>
            <a:pPr lvl="0" rtl="0">
              <a:lnSpc>
                <a:spcPct val="100000"/>
              </a:lnSpc>
            </a:pPr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de-DE"/>
              <a:t>Mastertitelformat bearbeiten</a:t>
            </a:r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ihand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0" name="Freihand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11" name="Freihand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12" name="Ellipse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17" name="Inhaltsplatzhalt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de-DE"/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40" name="Titel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de-DE"/>
              <a:t>Team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ihandform: Form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53" name="Freihandform: Form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55" name="Ellipse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56" name="Bildplatzhalt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57" name="Bildplatzhalt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58" name="Bildplatzhalt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9" name="Bildplatzhalt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de-DE"/>
              <a:t>Bild durch Klicken auf Symbol hinzufügen</a:t>
            </a:r>
          </a:p>
        </p:txBody>
      </p:sp>
      <p:sp>
        <p:nvSpPr>
          <p:cNvPr id="63" name="Textplatzhalt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61" name="Textplatzhalt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de-DE"/>
              <a:t>Titel</a:t>
            </a:r>
          </a:p>
        </p:txBody>
      </p:sp>
      <p:sp>
        <p:nvSpPr>
          <p:cNvPr id="65" name="Textplatzhalt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64" name="Textplatzhalt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de-DE"/>
              <a:t>Titel</a:t>
            </a:r>
          </a:p>
        </p:txBody>
      </p:sp>
      <p:sp>
        <p:nvSpPr>
          <p:cNvPr id="67" name="Textplatzhalt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66" name="Textplatzhalt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de-DE"/>
              <a:t>Titel</a:t>
            </a:r>
          </a:p>
        </p:txBody>
      </p:sp>
      <p:sp>
        <p:nvSpPr>
          <p:cNvPr id="69" name="Textplatzhalt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de-DE"/>
              <a:t>Name</a:t>
            </a:r>
          </a:p>
        </p:txBody>
      </p:sp>
      <p:sp>
        <p:nvSpPr>
          <p:cNvPr id="68" name="Textplatzhalt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de-DE"/>
              <a:t>Titel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Inhalt 2 Spalte (Vergleichsfoli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lipse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de-DE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de-DE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Dienstag, 2. Februar 20XX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/>
              <a:t>Beispiel für einen Fußzeilentext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de-DE"/>
              <a:t>Textmasterformat durch Klicken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de-DE"/>
              <a:t>Dienstag, 2. Februar 20XX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de-DE"/>
              <a:t>Beispiel für einen Fußzeilentext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de-DE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ihandform: Form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ihandform: Form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42" name="Freihandform: Form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 useBgFill="1">
        <p:nvSpPr>
          <p:cNvPr id="46" name="Rechteck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pic>
        <p:nvPicPr>
          <p:cNvPr id="8" name="Bildplatzhalter 7" descr="Datenpunkte Digitaler Hintergr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53" y="0"/>
            <a:ext cx="12192000" cy="6858000"/>
          </a:xfrm>
        </p:spPr>
      </p:pic>
      <p:sp>
        <p:nvSpPr>
          <p:cNvPr id="48" name="Rechteck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/>
          </a:p>
        </p:txBody>
      </p:sp>
      <p:sp>
        <p:nvSpPr>
          <p:cNvPr id="15" name="Titel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de-DE" sz="6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Parkuino</a:t>
            </a:r>
            <a:endParaRPr lang="de-DE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Untertitel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lnSpc>
                <a:spcPct val="100000"/>
              </a:lnSpc>
              <a:buNone/>
            </a:pPr>
            <a:r>
              <a:rPr lang="de-DE" dirty="0"/>
              <a:t>Die Unterstützung um dein Motorrad sicher über den Winter zu bringen.</a:t>
            </a:r>
            <a:endParaRPr lang="de-DE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21">
            <a:extLst>
              <a:ext uri="{FF2B5EF4-FFF2-40B4-BE49-F238E27FC236}">
                <a16:creationId xmlns:a16="http://schemas.microsoft.com/office/drawing/2014/main" id="{F8FAEED9-1ECD-45F9-87A0-9394BAEAB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/>
          <a:lstStyle/>
          <a:p>
            <a:pPr rtl="0"/>
            <a:r>
              <a:rPr lang="de-DE" dirty="0"/>
              <a:t>Vielen Dank!</a:t>
            </a:r>
          </a:p>
        </p:txBody>
      </p:sp>
      <p:pic>
        <p:nvPicPr>
          <p:cNvPr id="27" name="Bildplatzhalter 26" descr="Datenpunkte Digitaler Hintergrund">
            <a:extLst>
              <a:ext uri="{FF2B5EF4-FFF2-40B4-BE49-F238E27FC236}">
                <a16:creationId xmlns:a16="http://schemas.microsoft.com/office/drawing/2014/main" id="{9E660784-34E2-4CDA-926A-DDD6AAF350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6248" y="548640"/>
            <a:ext cx="5084064" cy="2880360"/>
          </a:xfrm>
        </p:spPr>
      </p:pic>
      <p:pic>
        <p:nvPicPr>
          <p:cNvPr id="33" name="Bildplatzhalter 32" descr="Datenpunkte Digitaler Hintergrund">
            <a:extLst>
              <a:ext uri="{FF2B5EF4-FFF2-40B4-BE49-F238E27FC236}">
                <a16:creationId xmlns:a16="http://schemas.microsoft.com/office/drawing/2014/main" id="{48106962-23C6-4DFE-BB3A-E5FFF03F38C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6248" y="3429000"/>
            <a:ext cx="5084064" cy="2880360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23E305-6365-4345-8BD1-4A31C61D96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pPr rtl="0"/>
            <a:r>
              <a:rPr lang="de-DE" dirty="0"/>
              <a:t>24. September 2022, Luzern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10</a:t>
            </a:fld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10E8521-3439-4B05-A44E-BC3FCF9578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Ablauf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/>
          <a:lstStyle/>
          <a:p>
            <a:pPr rtl="0"/>
            <a:r>
              <a:rPr lang="de-DE" dirty="0"/>
              <a:t>Team</a:t>
            </a:r>
          </a:p>
          <a:p>
            <a:pPr rtl="0"/>
            <a:r>
              <a:rPr lang="de-DE" dirty="0"/>
              <a:t>Motivation</a:t>
            </a:r>
          </a:p>
          <a:p>
            <a:r>
              <a:rPr lang="de-DE" dirty="0"/>
              <a:t>Funktionsüberblick</a:t>
            </a:r>
          </a:p>
          <a:p>
            <a:pPr rtl="0"/>
            <a:r>
              <a:rPr lang="de-DE" dirty="0"/>
              <a:t>Software</a:t>
            </a:r>
          </a:p>
          <a:p>
            <a:pPr rtl="0"/>
            <a:r>
              <a:rPr lang="de-DE" dirty="0"/>
              <a:t>Zukunft</a:t>
            </a:r>
          </a:p>
          <a:p>
            <a:pPr rtl="0"/>
            <a:r>
              <a:rPr lang="de-DE" dirty="0"/>
              <a:t>Reflexion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74708" y="6507212"/>
            <a:ext cx="6379210" cy="153888"/>
          </a:xfrm>
        </p:spPr>
        <p:txBody>
          <a:bodyPr rtlCol="0"/>
          <a:lstStyle/>
          <a:p>
            <a:r>
              <a:rPr lang="de-DE" b="1" dirty="0"/>
              <a:t>Ablauf</a:t>
            </a:r>
            <a:r>
              <a:rPr lang="de-DE" dirty="0"/>
              <a:t> | Team | Motivation |  Funktionsübersicht | Software | Zukunft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2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A5852D-2F5B-42DF-A13F-8D4048442CC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5223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Team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r>
              <a:rPr lang="de-DE" dirty="0"/>
              <a:t>Pascal Rusca</a:t>
            </a:r>
          </a:p>
        </p:txBody>
      </p:sp>
      <p:pic>
        <p:nvPicPr>
          <p:cNvPr id="3" name="Inhaltsplatzhalter 2" descr="Ein Bild, das Straße, draußen, Gras, drehen enthält.&#10;&#10;Automatisch generierte Beschreibung">
            <a:extLst>
              <a:ext uri="{FF2B5EF4-FFF2-40B4-BE49-F238E27FC236}">
                <a16:creationId xmlns:a16="http://schemas.microsoft.com/office/drawing/2014/main" id="{CF6B6AD5-F4D2-4F38-AB02-57573724C1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4251" t="13611" r="9915" b="5503"/>
          <a:stretch/>
        </p:blipFill>
        <p:spPr>
          <a:xfrm>
            <a:off x="543586" y="2427369"/>
            <a:ext cx="4937204" cy="3510747"/>
          </a:xfr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r>
              <a:rPr lang="de-DE" dirty="0"/>
              <a:t>Janik Schilter</a:t>
            </a:r>
          </a:p>
        </p:txBody>
      </p:sp>
      <p:pic>
        <p:nvPicPr>
          <p:cNvPr id="13" name="Inhaltsplatzhalter 12" descr="Ein Bild, das Baum, draußen, Himmel, Kraftrad enthält.&#10;&#10;Automatisch generierte Beschreibung">
            <a:extLst>
              <a:ext uri="{FF2B5EF4-FFF2-40B4-BE49-F238E27FC236}">
                <a16:creationId xmlns:a16="http://schemas.microsoft.com/office/drawing/2014/main" id="{D4BA3A71-218D-4918-A8B0-D471B684AD9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4"/>
          <a:srcRect t="6270"/>
          <a:stretch/>
        </p:blipFill>
        <p:spPr>
          <a:xfrm>
            <a:off x="6212024" y="2427392"/>
            <a:ext cx="5001998" cy="3516289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</a:t>
            </a:r>
            <a:r>
              <a:rPr lang="de-DE" b="1" dirty="0"/>
              <a:t>Team</a:t>
            </a:r>
            <a:r>
              <a:rPr lang="de-DE" dirty="0"/>
              <a:t> | Motivation |  Funktionsübersicht | Software | Zukunft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3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1345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Motivation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r>
              <a:rPr lang="de-DE" dirty="0"/>
              <a:t>Problem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/>
          <a:lstStyle/>
          <a:p>
            <a:r>
              <a:rPr lang="de-DE" dirty="0"/>
              <a:t>Batterien Entladung</a:t>
            </a:r>
          </a:p>
          <a:p>
            <a:pPr rtl="0"/>
            <a:r>
              <a:rPr lang="de-DE" dirty="0"/>
              <a:t>Rostbildung</a:t>
            </a:r>
          </a:p>
          <a:p>
            <a:pPr rtl="0"/>
            <a:r>
              <a:rPr lang="de-DE" dirty="0"/>
              <a:t>Frost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r>
              <a:rPr lang="de-DE" dirty="0"/>
              <a:t>Lösung</a:t>
            </a:r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7FB7F30B-2A84-4C44-BC5A-E826ED6E7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/>
          <a:lstStyle/>
          <a:p>
            <a:r>
              <a:rPr lang="de-DE" dirty="0"/>
              <a:t>Messen von </a:t>
            </a:r>
          </a:p>
          <a:p>
            <a:pPr lvl="1"/>
            <a:r>
              <a:rPr lang="de-DE" dirty="0"/>
              <a:t>Temperatur</a:t>
            </a:r>
          </a:p>
          <a:p>
            <a:pPr lvl="1"/>
            <a:r>
              <a:rPr lang="de-DE" dirty="0"/>
              <a:t>Luftfeuchtigkeit</a:t>
            </a:r>
          </a:p>
          <a:p>
            <a:pPr lvl="1"/>
            <a:r>
              <a:rPr lang="de-DE" dirty="0"/>
              <a:t>Batteriespannung</a:t>
            </a:r>
          </a:p>
          <a:p>
            <a:pPr rt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Team | </a:t>
            </a:r>
            <a:r>
              <a:rPr lang="de-DE" b="1" dirty="0"/>
              <a:t>Motivation</a:t>
            </a:r>
            <a:r>
              <a:rPr lang="de-DE" dirty="0"/>
              <a:t> |  Funktionsübersicht | Software | Zukunft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4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721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Funktionsüberblick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r>
              <a:rPr lang="de-DE" dirty="0"/>
              <a:t>M5 Stack</a:t>
            </a:r>
          </a:p>
        </p:txBody>
      </p:sp>
      <p:pic>
        <p:nvPicPr>
          <p:cNvPr id="3" name="Inhaltsplatzhalter 2" descr="Ein Bild, das Text, Elektronik enthält.&#10;&#10;Automatisch generierte Beschreibung">
            <a:extLst>
              <a:ext uri="{FF2B5EF4-FFF2-40B4-BE49-F238E27FC236}">
                <a16:creationId xmlns:a16="http://schemas.microsoft.com/office/drawing/2014/main" id="{D127D1A0-9E43-4523-A275-D34EAB2B34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9310" r="9167"/>
          <a:stretch/>
        </p:blipFill>
        <p:spPr>
          <a:xfrm>
            <a:off x="550861" y="2405908"/>
            <a:ext cx="5095151" cy="3515555"/>
          </a:xfr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r>
              <a:rPr lang="de-DE" dirty="0"/>
              <a:t>Dashboard</a:t>
            </a:r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7FB7F30B-2A84-4C44-BC5A-E826ED6E7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/>
          <a:lstStyle/>
          <a:p>
            <a:pPr marL="0" indent="0" rtl="0">
              <a:buNone/>
            </a:pPr>
            <a:endParaRPr lang="de-DE" dirty="0"/>
          </a:p>
          <a:p>
            <a:pPr rt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Team | Motivation |  </a:t>
            </a:r>
            <a:r>
              <a:rPr lang="de-DE" b="1" dirty="0"/>
              <a:t>Funktionsübersicht</a:t>
            </a:r>
            <a:r>
              <a:rPr lang="de-DE" dirty="0"/>
              <a:t> | Software | Zukunft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5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DA42E251-E682-4B16-8F86-9A68095A41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023" y="2427370"/>
            <a:ext cx="3672246" cy="351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659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Funktionsüberblick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r>
              <a:rPr lang="de-DE" dirty="0"/>
              <a:t>Sensoren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/>
          <a:lstStyle/>
          <a:p>
            <a:pPr rtl="0"/>
            <a:r>
              <a:rPr lang="de-DE" dirty="0"/>
              <a:t>AM2320 – Lufttemperatur und Feuchtigkeit</a:t>
            </a:r>
          </a:p>
          <a:p>
            <a:pPr rtl="0"/>
            <a:r>
              <a:rPr lang="de-DE" dirty="0"/>
              <a:t>Spannungssensor (Spannungsteiler)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7FB7F30B-2A84-4C44-BC5A-E826ED6E7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/>
          <a:lstStyle/>
          <a:p>
            <a:pPr marL="0" indent="0" rtl="0">
              <a:buNone/>
            </a:pPr>
            <a:endParaRPr lang="de-DE" dirty="0"/>
          </a:p>
          <a:p>
            <a:pPr rtl="0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Team | Motivation |  </a:t>
            </a:r>
            <a:r>
              <a:rPr lang="de-DE" b="1" dirty="0"/>
              <a:t>Funktionsübersicht</a:t>
            </a:r>
            <a:r>
              <a:rPr lang="de-DE" dirty="0"/>
              <a:t> | Software | Zukunft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6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B54EB2-46DF-4232-B311-41894AF67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022" y="2427369"/>
            <a:ext cx="3623281" cy="365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30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Software 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r>
              <a:rPr lang="de-DE" dirty="0"/>
              <a:t>M5 Stack</a:t>
            </a: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5B68FEFD-3C7D-47E1-9E92-B5D8F6732F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50862" y="2501749"/>
            <a:ext cx="5141888" cy="1940411"/>
          </a:xfr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r>
              <a:rPr lang="de-DE" dirty="0"/>
              <a:t>Server / Raspberry </a:t>
            </a:r>
            <a:r>
              <a:rPr lang="de-DE" dirty="0" err="1"/>
              <a:t>pi</a:t>
            </a:r>
            <a:endParaRPr lang="de-DE" dirty="0"/>
          </a:p>
        </p:txBody>
      </p:sp>
      <p:pic>
        <p:nvPicPr>
          <p:cNvPr id="3" name="Inhaltsplatzhalter 2">
            <a:extLst>
              <a:ext uri="{FF2B5EF4-FFF2-40B4-BE49-F238E27FC236}">
                <a16:creationId xmlns:a16="http://schemas.microsoft.com/office/drawing/2014/main" id="{C315FEF1-ACA6-4918-8260-90467C1D3AA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203950" y="2501749"/>
            <a:ext cx="5437187" cy="2241189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Team | Motivation |  Funktionsübersicht | </a:t>
            </a:r>
            <a:r>
              <a:rPr lang="de-DE" b="1" dirty="0"/>
              <a:t>Software</a:t>
            </a:r>
            <a:r>
              <a:rPr lang="de-DE" dirty="0"/>
              <a:t> | Zukunft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7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16" name="Inhaltsplatzhalter 9">
            <a:extLst>
              <a:ext uri="{FF2B5EF4-FFF2-40B4-BE49-F238E27FC236}">
                <a16:creationId xmlns:a16="http://schemas.microsoft.com/office/drawing/2014/main" id="{76A41BFF-7F00-44A7-BCFB-4BF02EED414D}"/>
              </a:ext>
            </a:extLst>
          </p:cNvPr>
          <p:cNvSpPr txBox="1">
            <a:spLocks/>
          </p:cNvSpPr>
          <p:nvPr/>
        </p:nvSpPr>
        <p:spPr>
          <a:xfrm>
            <a:off x="6203949" y="4809811"/>
            <a:ext cx="5444463" cy="11758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Mosquitto</a:t>
            </a:r>
            <a:r>
              <a:rPr lang="de-DE" dirty="0"/>
              <a:t> MQTT</a:t>
            </a:r>
          </a:p>
          <a:p>
            <a:r>
              <a:rPr lang="de-DE" dirty="0" err="1"/>
              <a:t>Node</a:t>
            </a:r>
            <a:r>
              <a:rPr lang="de-DE" dirty="0"/>
              <a:t>-RED</a:t>
            </a:r>
          </a:p>
        </p:txBody>
      </p:sp>
      <p:sp>
        <p:nvSpPr>
          <p:cNvPr id="19" name="Inhaltsplatzhalter 9">
            <a:extLst>
              <a:ext uri="{FF2B5EF4-FFF2-40B4-BE49-F238E27FC236}">
                <a16:creationId xmlns:a16="http://schemas.microsoft.com/office/drawing/2014/main" id="{8A91F388-0056-4EB4-92D3-DD534995F028}"/>
              </a:ext>
            </a:extLst>
          </p:cNvPr>
          <p:cNvSpPr txBox="1">
            <a:spLocks/>
          </p:cNvSpPr>
          <p:nvPr/>
        </p:nvSpPr>
        <p:spPr>
          <a:xfrm>
            <a:off x="550862" y="4515122"/>
            <a:ext cx="5444463" cy="1483824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I2C</a:t>
            </a:r>
          </a:p>
          <a:p>
            <a:r>
              <a:rPr lang="de-DE" dirty="0"/>
              <a:t>Analog Inputs</a:t>
            </a:r>
          </a:p>
          <a:p>
            <a:r>
              <a:rPr lang="de-DE" dirty="0"/>
              <a:t>WLAN</a:t>
            </a:r>
          </a:p>
        </p:txBody>
      </p:sp>
    </p:spTree>
    <p:extLst>
      <p:ext uri="{BB962C8B-B14F-4D97-AF65-F5344CB8AC3E}">
        <p14:creationId xmlns:p14="http://schemas.microsoft.com/office/powerpoint/2010/main" val="1842134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ihandform: Form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de-DE"/>
            </a:p>
          </p:txBody>
        </p:sp>
      </p:grpSp>
      <p:sp>
        <p:nvSpPr>
          <p:cNvPr id="7" name="Titel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Zukunft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/>
          <a:lstStyle/>
          <a:p>
            <a:pPr rtl="0"/>
            <a:r>
              <a:rPr lang="de-DE" dirty="0"/>
              <a:t>M5 Stack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0726BA7-44D6-4116-90E3-38325026E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rtlCol="0"/>
          <a:lstStyle/>
          <a:p>
            <a:pPr rtl="0"/>
            <a:r>
              <a:rPr lang="de-DE" dirty="0"/>
              <a:t>Server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Team | Motivation |  Funktionsübersicht | Software | </a:t>
            </a:r>
            <a:r>
              <a:rPr lang="de-DE" b="1" dirty="0"/>
              <a:t>Zukunft</a:t>
            </a:r>
            <a:r>
              <a:rPr lang="de-DE" dirty="0"/>
              <a:t> | 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8</a:t>
            </a:fld>
            <a:endParaRPr lang="de-DE"/>
          </a:p>
        </p:txBody>
      </p:sp>
      <p:sp>
        <p:nvSpPr>
          <p:cNvPr id="22" name="Freihandform: Form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de-DE"/>
          </a:p>
        </p:txBody>
      </p:sp>
      <p:sp>
        <p:nvSpPr>
          <p:cNvPr id="16" name="Inhaltsplatzhalter 9">
            <a:extLst>
              <a:ext uri="{FF2B5EF4-FFF2-40B4-BE49-F238E27FC236}">
                <a16:creationId xmlns:a16="http://schemas.microsoft.com/office/drawing/2014/main" id="{76A41BFF-7F00-44A7-BCFB-4BF02EED414D}"/>
              </a:ext>
            </a:extLst>
          </p:cNvPr>
          <p:cNvSpPr txBox="1">
            <a:spLocks/>
          </p:cNvSpPr>
          <p:nvPr/>
        </p:nvSpPr>
        <p:spPr>
          <a:xfrm>
            <a:off x="6203949" y="4809811"/>
            <a:ext cx="5444463" cy="11758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  <p:sp>
        <p:nvSpPr>
          <p:cNvPr id="19" name="Inhaltsplatzhalter 9">
            <a:extLst>
              <a:ext uri="{FF2B5EF4-FFF2-40B4-BE49-F238E27FC236}">
                <a16:creationId xmlns:a16="http://schemas.microsoft.com/office/drawing/2014/main" id="{8A91F388-0056-4EB4-92D3-DD534995F028}"/>
              </a:ext>
            </a:extLst>
          </p:cNvPr>
          <p:cNvSpPr txBox="1">
            <a:spLocks/>
          </p:cNvSpPr>
          <p:nvPr/>
        </p:nvSpPr>
        <p:spPr>
          <a:xfrm>
            <a:off x="550862" y="4823082"/>
            <a:ext cx="5444463" cy="11758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77D1EC7F-D76F-4B22-B0C2-6B4549383F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58303"/>
          </a:xfrm>
        </p:spPr>
        <p:txBody>
          <a:bodyPr/>
          <a:lstStyle/>
          <a:p>
            <a:r>
              <a:rPr lang="de-CH" dirty="0"/>
              <a:t>Speichern der gemessenen Daten (</a:t>
            </a:r>
            <a:r>
              <a:rPr lang="de-CH" dirty="0" err="1"/>
              <a:t>InfluxDB</a:t>
            </a:r>
            <a:r>
              <a:rPr lang="de-CH" dirty="0"/>
              <a:t>)</a:t>
            </a:r>
          </a:p>
          <a:p>
            <a:r>
              <a:rPr lang="de-CH" dirty="0"/>
              <a:t>Andere Kommunikationskanäle</a:t>
            </a:r>
          </a:p>
          <a:p>
            <a:r>
              <a:rPr lang="de-CH" dirty="0"/>
              <a:t>Übertragungstechnik</a:t>
            </a:r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C008FF4C-1E47-4CB3-AF0C-346FB1757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58303"/>
          </a:xfrm>
        </p:spPr>
        <p:txBody>
          <a:bodyPr/>
          <a:lstStyle/>
          <a:p>
            <a:r>
              <a:rPr lang="de-CH" dirty="0"/>
              <a:t>Geschlossenes Gehäuse</a:t>
            </a:r>
          </a:p>
          <a:p>
            <a:r>
              <a:rPr lang="de-CH" dirty="0"/>
              <a:t>Wechsel auf ESP-32 mit Display</a:t>
            </a:r>
          </a:p>
          <a:p>
            <a:r>
              <a:rPr lang="de-CH" dirty="0"/>
              <a:t>Deep-Sleep</a:t>
            </a:r>
          </a:p>
          <a:p>
            <a:r>
              <a:rPr lang="de-CH" dirty="0"/>
              <a:t>Diebstahlschutz</a:t>
            </a:r>
          </a:p>
        </p:txBody>
      </p:sp>
    </p:spTree>
    <p:extLst>
      <p:ext uri="{BB962C8B-B14F-4D97-AF65-F5344CB8AC3E}">
        <p14:creationId xmlns:p14="http://schemas.microsoft.com/office/powerpoint/2010/main" val="3188917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rtlCol="0"/>
          <a:lstStyle/>
          <a:p>
            <a:pPr rtl="0"/>
            <a:r>
              <a:rPr lang="de-DE" sz="4000" dirty="0"/>
              <a:t>Reflexion</a:t>
            </a:r>
          </a:p>
        </p:txBody>
      </p:sp>
      <p:pic>
        <p:nvPicPr>
          <p:cNvPr id="16" name="Bildplatzhalter 15" descr="Datenpunkte Digitaler Hintergr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776472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 rtlCol="0"/>
          <a:lstStyle/>
          <a:p>
            <a:r>
              <a:rPr lang="de-DE" dirty="0"/>
              <a:t>24. September 2022, Luzern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 rtlCol="0"/>
          <a:lstStyle/>
          <a:p>
            <a:r>
              <a:rPr lang="de-DE" dirty="0"/>
              <a:t>Ablauf | Team | Motivation |  Funktionsübersicht | Software | Zukunft | </a:t>
            </a:r>
            <a:r>
              <a:rPr lang="de-DE" b="1" dirty="0"/>
              <a:t>Reflexion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de-DE" smtClean="0"/>
              <a:pPr rtl="0"/>
              <a:t>9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C4A87D-02F2-4717-834B-A78F3B409C81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4561.tgt.Office_50301107_TF33713516_Win32_OJ112196127.potx" id="{B5372FF1-B907-42A7-9A11-64ED0FBCC495}" vid="{8C394319-A16E-42DF-941E-B6F1ED5F9C0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{6CADE678-3967-4DE2-92AC-8E8770FDD696}tf33713516_win32</Template>
  <TotalTime>0</TotalTime>
  <Words>307</Words>
  <Application>Microsoft Office PowerPoint</Application>
  <PresentationFormat>Breitbild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Gill Sans MT</vt:lpstr>
      <vt:lpstr>Walbaum Display</vt:lpstr>
      <vt:lpstr>3DFloatVTI</vt:lpstr>
      <vt:lpstr>Parkuino</vt:lpstr>
      <vt:lpstr>Ablauf </vt:lpstr>
      <vt:lpstr>Team </vt:lpstr>
      <vt:lpstr>Motivation </vt:lpstr>
      <vt:lpstr>Funktionsüberblick</vt:lpstr>
      <vt:lpstr>Funktionsüberblick</vt:lpstr>
      <vt:lpstr>Software </vt:lpstr>
      <vt:lpstr>Zukunft</vt:lpstr>
      <vt:lpstr>Reflexion</vt:lpstr>
      <vt:lpstr>Vielen Dank!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Präsentationstitel</dc:title>
  <dc:creator>Pascal Rusca</dc:creator>
  <cp:lastModifiedBy>Pascal Rusca</cp:lastModifiedBy>
  <cp:revision>12</cp:revision>
  <dcterms:created xsi:type="dcterms:W3CDTF">2022-09-24T08:41:28Z</dcterms:created>
  <dcterms:modified xsi:type="dcterms:W3CDTF">2022-09-26T17:03:57Z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